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4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586750-046C-44F1-A1EF-357D699C5776}">
          <p14:sldIdLst>
            <p14:sldId id="256"/>
            <p14:sldId id="259"/>
            <p14:sldId id="258"/>
            <p14:sldId id="257"/>
            <p14:sldId id="260"/>
            <p14:sldId id="261"/>
          </p14:sldIdLst>
        </p14:section>
        <p14:section name="Untitled Section" id="{6A04C41A-D06F-42D2-80D0-72C295E35573}">
          <p14:sldIdLst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A4031-6D88-4709-8D32-F9F40B46ABA4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158C9A9-FD9A-4DC7-9117-CD27C6C332E2}">
      <dgm:prSet phldrT="[Text]" custT="1"/>
      <dgm:spPr>
        <a:noFill/>
      </dgm:spPr>
      <dgm:t>
        <a:bodyPr/>
        <a:lstStyle/>
        <a:p>
          <a:pPr algn="ctr" rtl="1"/>
          <a:r>
            <a:rPr lang="fa-IR" sz="6000" dirty="0" smtClean="0">
              <a:solidFill>
                <a:srgbClr val="FFFF00"/>
              </a:solidFill>
            </a:rPr>
            <a:t>الف</a:t>
          </a:r>
          <a:endParaRPr lang="fa-IR" sz="6000" dirty="0">
            <a:solidFill>
              <a:srgbClr val="FFFF00"/>
            </a:solidFill>
          </a:endParaRPr>
        </a:p>
      </dgm:t>
    </dgm:pt>
    <dgm:pt modelId="{D5DF8FAE-70EE-4D11-8F62-61193251DC0B}" type="parTrans" cxnId="{D01808EB-9D67-44E1-B07F-906330A34A02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7078CD36-6496-430E-BC5D-94B16137BA46}" type="sibTrans" cxnId="{D01808EB-9D67-44E1-B07F-906330A34A02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020D6BD7-365D-4BE5-96ED-FC1394823B93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راه شیری</a:t>
          </a:r>
          <a:endParaRPr lang="fa-IR" sz="2400" dirty="0">
            <a:solidFill>
              <a:srgbClr val="FFFF00"/>
            </a:solidFill>
          </a:endParaRPr>
        </a:p>
      </dgm:t>
    </dgm:pt>
    <dgm:pt modelId="{59104CC9-1BCF-41CD-8732-D2643D60E234}" type="parTrans" cxnId="{7E278039-5A9F-46D5-98D2-FD63B71ADA4D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3DE300F2-F2E0-44C6-9615-D2D9C01FA85B}" type="sibTrans" cxnId="{7E278039-5A9F-46D5-98D2-FD63B71ADA4D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65476250-657D-4418-B722-A89194F7CBD7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سال خورشیدی</a:t>
          </a:r>
          <a:endParaRPr lang="fa-IR" sz="2400" dirty="0">
            <a:solidFill>
              <a:srgbClr val="FFFF00"/>
            </a:solidFill>
          </a:endParaRPr>
        </a:p>
      </dgm:t>
    </dgm:pt>
    <dgm:pt modelId="{39C74F04-DB84-4951-B46C-EC0076AB1C56}" type="parTrans" cxnId="{9D9A55CA-B00A-4145-9439-EA3C9DB2B848}">
      <dgm:prSet/>
      <dgm:spPr>
        <a:ln>
          <a:solidFill>
            <a:srgbClr val="FFFF00"/>
          </a:solidFill>
        </a:ln>
      </dgm:spPr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2BEF4E02-B311-43AF-9B63-DD2293E32F8F}" type="sibTrans" cxnId="{9D9A55CA-B00A-4145-9439-EA3C9DB2B848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65E7F8B9-7F89-411D-ADC8-5F847F4E6AFB}">
      <dgm:prSet phldrT="[Text]" custT="1"/>
      <dgm:spPr>
        <a:noFill/>
      </dgm:spPr>
      <dgm:t>
        <a:bodyPr/>
        <a:lstStyle/>
        <a:p>
          <a:pPr algn="ctr" rtl="1"/>
          <a:r>
            <a:rPr lang="fa-IR" sz="6000" dirty="0" smtClean="0">
              <a:solidFill>
                <a:srgbClr val="FFFF00"/>
              </a:solidFill>
            </a:rPr>
            <a:t>ب</a:t>
          </a:r>
          <a:endParaRPr lang="fa-IR" sz="6000" dirty="0">
            <a:solidFill>
              <a:srgbClr val="FFFF00"/>
            </a:solidFill>
          </a:endParaRPr>
        </a:p>
      </dgm:t>
    </dgm:pt>
    <dgm:pt modelId="{680467F4-4878-413C-9716-B9226866436C}" type="parTrans" cxnId="{75DF5131-48CA-4CCB-9446-A223C471E322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C7B79A1F-1C36-4573-9DFD-62927F64504A}" type="sibTrans" cxnId="{75DF5131-48CA-4CCB-9446-A223C471E322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BCCAF970-951C-482C-AC33-D486EF2603E9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سیاره های دور خورشید</a:t>
          </a:r>
          <a:endParaRPr lang="fa-IR" sz="2400" dirty="0">
            <a:solidFill>
              <a:srgbClr val="FFFF00"/>
            </a:solidFill>
          </a:endParaRPr>
        </a:p>
      </dgm:t>
    </dgm:pt>
    <dgm:pt modelId="{166D0F93-C926-4FC2-9F00-AFACD4DF3119}" type="parTrans" cxnId="{2BEB40B6-411F-4225-9AE1-C6638B52A253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5D5852A8-2748-4929-BCDF-403F78EFDD98}" type="sibTrans" cxnId="{2BEB40B6-411F-4225-9AE1-C6638B52A253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D6ABCC6A-110E-4111-BC4C-B4170E76C827}">
      <dgm:prSet phldrT="[Text]" custT="1"/>
      <dgm:spPr>
        <a:noFill/>
      </dgm:spPr>
      <dgm:t>
        <a:bodyPr/>
        <a:lstStyle/>
        <a:p>
          <a:pPr algn="ctr" rtl="1"/>
          <a:r>
            <a:rPr lang="fa-IR" sz="6000" dirty="0" smtClean="0">
              <a:solidFill>
                <a:srgbClr val="FFFF00"/>
              </a:solidFill>
            </a:rPr>
            <a:t>ج</a:t>
          </a:r>
          <a:endParaRPr lang="fa-IR" sz="6000" dirty="0">
            <a:solidFill>
              <a:srgbClr val="FFFF00"/>
            </a:solidFill>
          </a:endParaRPr>
        </a:p>
      </dgm:t>
    </dgm:pt>
    <dgm:pt modelId="{4E634A53-89C4-4808-A5D2-4868F510B9C8}" type="parTrans" cxnId="{A0DB478F-872F-4085-92A8-CC821083BE48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21F77548-0AE8-4AD4-B0C6-643B3EE2C507}" type="sibTrans" cxnId="{A0DB478F-872F-4085-92A8-CC821083BE48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211EB891-8B60-44F4-AEF9-209C002D378C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ماه قمری</a:t>
          </a:r>
          <a:endParaRPr lang="fa-IR" sz="2400" dirty="0">
            <a:solidFill>
              <a:srgbClr val="FFFF00"/>
            </a:solidFill>
          </a:endParaRPr>
        </a:p>
      </dgm:t>
    </dgm:pt>
    <dgm:pt modelId="{A4AE2AC4-6346-4598-96EA-2AB8D52653DD}" type="parTrans" cxnId="{FF573049-F968-4437-BC0D-166343FFC8C6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FCE3DE8C-7871-4467-8B71-5A002DE4614B}" type="sibTrans" cxnId="{FF573049-F968-4437-BC0D-166343FFC8C6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2C845B40-28D8-4A03-B37D-A50EE322C9D7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مدار</a:t>
          </a:r>
          <a:endParaRPr lang="fa-IR" sz="2400" dirty="0">
            <a:solidFill>
              <a:srgbClr val="FFFF00"/>
            </a:solidFill>
          </a:endParaRPr>
        </a:p>
      </dgm:t>
    </dgm:pt>
    <dgm:pt modelId="{818C4C5F-AD34-401A-BAFB-5C0C5302B375}" type="parTrans" cxnId="{9BB6A9B5-3A36-44B4-9E9B-D5C6451D50E5}">
      <dgm:prSet/>
      <dgm:spPr>
        <a:ln>
          <a:solidFill>
            <a:srgbClr val="FFFF00"/>
          </a:solidFill>
        </a:ln>
      </dgm:spPr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80372223-89DD-4E63-BC30-DBE739A94CC1}" type="sibTrans" cxnId="{9BB6A9B5-3A36-44B4-9E9B-D5C6451D50E5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55E06A16-9B42-486D-A09B-9042FF2C5C5E}">
      <dgm:prSet phldrT="[Text]"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دورترین و نزدیکترین سیاره به خورشید</a:t>
          </a:r>
          <a:endParaRPr lang="fa-IR" sz="2400" dirty="0">
            <a:solidFill>
              <a:srgbClr val="FFFF00"/>
            </a:solidFill>
          </a:endParaRPr>
        </a:p>
      </dgm:t>
    </dgm:pt>
    <dgm:pt modelId="{04DA78B4-061A-4B41-BF85-5A77AAAA0DA6}" type="parTrans" cxnId="{340A64F0-33A5-47A8-B8A8-61BE0B2FC23B}">
      <dgm:prSet/>
      <dgm:spPr>
        <a:ln>
          <a:solidFill>
            <a:srgbClr val="FFFF00"/>
          </a:solidFill>
        </a:ln>
      </dgm:spPr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4F9A6981-315A-429A-AEEC-38744DBAFC58}" type="sibTrans" cxnId="{340A64F0-33A5-47A8-B8A8-61BE0B2FC23B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240F6D49-656C-4D97-B67B-9770EB2235DD}">
      <dgm:prSet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سیاره ناهید را چه زمانی میتوان مشاهده کرد؟</a:t>
          </a:r>
          <a:endParaRPr lang="fa-IR" sz="2400" dirty="0">
            <a:solidFill>
              <a:srgbClr val="FFFF00"/>
            </a:solidFill>
          </a:endParaRPr>
        </a:p>
      </dgm:t>
    </dgm:pt>
    <dgm:pt modelId="{D11108F5-063A-4536-9AFB-508EC06904D0}" type="parTrans" cxnId="{B39BA76A-A414-49D5-90C3-6464BD209FEA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48B7D291-931C-4E51-92B5-CF8D66FC3AC9}" type="sibTrans" cxnId="{B39BA76A-A414-49D5-90C3-6464BD209FEA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1369E4FC-CAB2-448E-B9C5-A3C6282CE456}">
      <dgm:prSet custT="1"/>
      <dgm:spPr>
        <a:noFill/>
      </dgm:spPr>
      <dgm:t>
        <a:bodyPr/>
        <a:lstStyle/>
        <a:p>
          <a:pPr algn="ctr" rtl="1"/>
          <a:r>
            <a:rPr lang="fa-IR" sz="2400" dirty="0" smtClean="0">
              <a:solidFill>
                <a:srgbClr val="FFFF00"/>
              </a:solidFill>
            </a:rPr>
            <a:t>سیاره بهرام</a:t>
          </a:r>
          <a:endParaRPr lang="fa-IR" sz="2400" dirty="0">
            <a:solidFill>
              <a:srgbClr val="FFFF00"/>
            </a:solidFill>
          </a:endParaRPr>
        </a:p>
      </dgm:t>
    </dgm:pt>
    <dgm:pt modelId="{E12C7C05-2C41-404F-AC84-A2422B1E9B7C}" type="parTrans" cxnId="{9B32BC16-6631-4828-84C8-64185260F446}">
      <dgm:prSet/>
      <dgm:spPr>
        <a:ln w="47625">
          <a:solidFill>
            <a:srgbClr val="FFFF00"/>
          </a:solidFill>
        </a:ln>
      </dgm:spPr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9FE85144-B764-4D34-BC27-CB05793BC7D4}" type="sibTrans" cxnId="{9B32BC16-6631-4828-84C8-64185260F446}">
      <dgm:prSet/>
      <dgm:spPr/>
      <dgm:t>
        <a:bodyPr/>
        <a:lstStyle/>
        <a:p>
          <a:pPr algn="ctr" rtl="1"/>
          <a:endParaRPr lang="fa-IR" sz="3200">
            <a:solidFill>
              <a:srgbClr val="FFFF00"/>
            </a:solidFill>
          </a:endParaRPr>
        </a:p>
      </dgm:t>
    </dgm:pt>
    <dgm:pt modelId="{35AB1F42-3FF6-448E-95AF-94D40CA78715}" type="pres">
      <dgm:prSet presAssocID="{902A4031-6D88-4709-8D32-F9F40B46AB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A06A9B-94A7-46E3-BBFB-B8F380E443B8}" type="pres">
      <dgm:prSet presAssocID="{8158C9A9-FD9A-4DC7-9117-CD27C6C332E2}" presName="root" presStyleCnt="0"/>
      <dgm:spPr/>
    </dgm:pt>
    <dgm:pt modelId="{662A4960-9AE4-464B-8281-5547151A8EAA}" type="pres">
      <dgm:prSet presAssocID="{8158C9A9-FD9A-4DC7-9117-CD27C6C332E2}" presName="rootComposite" presStyleCnt="0"/>
      <dgm:spPr/>
    </dgm:pt>
    <dgm:pt modelId="{AFEA6C98-312C-4407-974E-8143D9356F6C}" type="pres">
      <dgm:prSet presAssocID="{8158C9A9-FD9A-4DC7-9117-CD27C6C332E2}" presName="rootText" presStyleLbl="node1" presStyleIdx="0" presStyleCnt="3"/>
      <dgm:spPr/>
    </dgm:pt>
    <dgm:pt modelId="{F6AE7758-BE69-449C-9D4A-5BCF2D1D88F4}" type="pres">
      <dgm:prSet presAssocID="{8158C9A9-FD9A-4DC7-9117-CD27C6C332E2}" presName="rootConnector" presStyleLbl="node1" presStyleIdx="0" presStyleCnt="3"/>
      <dgm:spPr/>
    </dgm:pt>
    <dgm:pt modelId="{1A3A7ABF-02DB-4AF2-A251-8D92A71BA03E}" type="pres">
      <dgm:prSet presAssocID="{8158C9A9-FD9A-4DC7-9117-CD27C6C332E2}" presName="childShape" presStyleCnt="0"/>
      <dgm:spPr/>
    </dgm:pt>
    <dgm:pt modelId="{4B440957-D3B5-41FA-9733-529E952737BD}" type="pres">
      <dgm:prSet presAssocID="{59104CC9-1BCF-41CD-8732-D2643D60E234}" presName="Name13" presStyleLbl="parChTrans1D2" presStyleIdx="0" presStyleCnt="8"/>
      <dgm:spPr/>
    </dgm:pt>
    <dgm:pt modelId="{9794A8F6-0ACD-458B-B29D-7CF96374E7D8}" type="pres">
      <dgm:prSet presAssocID="{020D6BD7-365D-4BE5-96ED-FC1394823B93}" presName="childText" presStyleLbl="bgAcc1" presStyleIdx="0" presStyleCnt="8">
        <dgm:presLayoutVars>
          <dgm:bulletEnabled val="1"/>
        </dgm:presLayoutVars>
      </dgm:prSet>
      <dgm:spPr/>
    </dgm:pt>
    <dgm:pt modelId="{37287139-DFB0-413D-A91D-E95CCA8AD78A}" type="pres">
      <dgm:prSet presAssocID="{39C74F04-DB84-4951-B46C-EC0076AB1C56}" presName="Name13" presStyleLbl="parChTrans1D2" presStyleIdx="1" presStyleCnt="8"/>
      <dgm:spPr/>
    </dgm:pt>
    <dgm:pt modelId="{CE06736C-E7F2-487B-909D-75995B79916D}" type="pres">
      <dgm:prSet presAssocID="{65476250-657D-4418-B722-A89194F7CBD7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9F6537-ACAA-4B17-83E6-2F8F594EF3F9}" type="pres">
      <dgm:prSet presAssocID="{A4AE2AC4-6346-4598-96EA-2AB8D52653DD}" presName="Name13" presStyleLbl="parChTrans1D2" presStyleIdx="2" presStyleCnt="8"/>
      <dgm:spPr/>
    </dgm:pt>
    <dgm:pt modelId="{F5A25B7B-993C-47A6-B6E7-A5BEA3BB7992}" type="pres">
      <dgm:prSet presAssocID="{211EB891-8B60-44F4-AEF9-209C002D378C}" presName="childText" presStyleLbl="bgAcc1" presStyleIdx="2" presStyleCnt="8">
        <dgm:presLayoutVars>
          <dgm:bulletEnabled val="1"/>
        </dgm:presLayoutVars>
      </dgm:prSet>
      <dgm:spPr/>
    </dgm:pt>
    <dgm:pt modelId="{A2C86747-F443-403B-97A0-E552BA81FE17}" type="pres">
      <dgm:prSet presAssocID="{818C4C5F-AD34-401A-BAFB-5C0C5302B375}" presName="Name13" presStyleLbl="parChTrans1D2" presStyleIdx="3" presStyleCnt="8"/>
      <dgm:spPr/>
    </dgm:pt>
    <dgm:pt modelId="{32DA6BD7-8294-4F4A-A6CB-C378B0352E65}" type="pres">
      <dgm:prSet presAssocID="{2C845B40-28D8-4A03-B37D-A50EE322C9D7}" presName="childText" presStyleLbl="bgAcc1" presStyleIdx="3" presStyleCnt="8">
        <dgm:presLayoutVars>
          <dgm:bulletEnabled val="1"/>
        </dgm:presLayoutVars>
      </dgm:prSet>
      <dgm:spPr/>
    </dgm:pt>
    <dgm:pt modelId="{76821686-050D-4EDC-BBD2-18184A1985A0}" type="pres">
      <dgm:prSet presAssocID="{65E7F8B9-7F89-411D-ADC8-5F847F4E6AFB}" presName="root" presStyleCnt="0"/>
      <dgm:spPr/>
    </dgm:pt>
    <dgm:pt modelId="{A3269C18-08B9-45F3-837A-350BD857447E}" type="pres">
      <dgm:prSet presAssocID="{65E7F8B9-7F89-411D-ADC8-5F847F4E6AFB}" presName="rootComposite" presStyleCnt="0"/>
      <dgm:spPr/>
    </dgm:pt>
    <dgm:pt modelId="{93E3DFCB-6C25-40D9-B0DE-E94881EF1400}" type="pres">
      <dgm:prSet presAssocID="{65E7F8B9-7F89-411D-ADC8-5F847F4E6AFB}" presName="rootText" presStyleLbl="node1" presStyleIdx="1" presStyleCnt="3"/>
      <dgm:spPr/>
    </dgm:pt>
    <dgm:pt modelId="{0B4445C4-A937-4875-A330-663CDC6A982C}" type="pres">
      <dgm:prSet presAssocID="{65E7F8B9-7F89-411D-ADC8-5F847F4E6AFB}" presName="rootConnector" presStyleLbl="node1" presStyleIdx="1" presStyleCnt="3"/>
      <dgm:spPr/>
    </dgm:pt>
    <dgm:pt modelId="{0D85E286-B75D-4F64-AD61-BC88FA65C61A}" type="pres">
      <dgm:prSet presAssocID="{65E7F8B9-7F89-411D-ADC8-5F847F4E6AFB}" presName="childShape" presStyleCnt="0"/>
      <dgm:spPr/>
    </dgm:pt>
    <dgm:pt modelId="{F8B299ED-B471-4C33-A375-4DC4F775A1DE}" type="pres">
      <dgm:prSet presAssocID="{166D0F93-C926-4FC2-9F00-AFACD4DF3119}" presName="Name13" presStyleLbl="parChTrans1D2" presStyleIdx="4" presStyleCnt="8"/>
      <dgm:spPr/>
    </dgm:pt>
    <dgm:pt modelId="{3E67207D-9B21-40D3-AEFB-BD939F7D5EEB}" type="pres">
      <dgm:prSet presAssocID="{BCCAF970-951C-482C-AC33-D486EF2603E9}" presName="childText" presStyleLbl="bgAcc1" presStyleIdx="4" presStyleCnt="8">
        <dgm:presLayoutVars>
          <dgm:bulletEnabled val="1"/>
        </dgm:presLayoutVars>
      </dgm:prSet>
      <dgm:spPr/>
    </dgm:pt>
    <dgm:pt modelId="{D224C85A-6D5B-4D9E-AD55-9AFDCF58A79E}" type="pres">
      <dgm:prSet presAssocID="{04DA78B4-061A-4B41-BF85-5A77AAAA0DA6}" presName="Name13" presStyleLbl="parChTrans1D2" presStyleIdx="5" presStyleCnt="8"/>
      <dgm:spPr/>
    </dgm:pt>
    <dgm:pt modelId="{1ED9DF88-A8FF-4F76-91A2-D78BAA8D8BDD}" type="pres">
      <dgm:prSet presAssocID="{55E06A16-9B42-486D-A09B-9042FF2C5C5E}" presName="childText" presStyleLbl="bgAcc1" presStyleIdx="5" presStyleCnt="8" custScaleY="22039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66367F-60F7-4640-9CE9-791E151887AC}" type="pres">
      <dgm:prSet presAssocID="{D6ABCC6A-110E-4111-BC4C-B4170E76C827}" presName="root" presStyleCnt="0"/>
      <dgm:spPr/>
    </dgm:pt>
    <dgm:pt modelId="{7B179541-63DC-4106-802E-69E1950C2265}" type="pres">
      <dgm:prSet presAssocID="{D6ABCC6A-110E-4111-BC4C-B4170E76C827}" presName="rootComposite" presStyleCnt="0"/>
      <dgm:spPr/>
    </dgm:pt>
    <dgm:pt modelId="{0F32F30C-F878-44F0-87BA-CA802457BC3F}" type="pres">
      <dgm:prSet presAssocID="{D6ABCC6A-110E-4111-BC4C-B4170E76C827}" presName="rootText" presStyleLbl="node1" presStyleIdx="2" presStyleCnt="3"/>
      <dgm:spPr/>
      <dgm:t>
        <a:bodyPr/>
        <a:lstStyle/>
        <a:p>
          <a:pPr rtl="1"/>
          <a:endParaRPr lang="fa-IR"/>
        </a:p>
      </dgm:t>
    </dgm:pt>
    <dgm:pt modelId="{FB2D9589-EEE8-47EA-99A5-9E7C44D17F13}" type="pres">
      <dgm:prSet presAssocID="{D6ABCC6A-110E-4111-BC4C-B4170E76C827}" presName="rootConnector" presStyleLbl="node1" presStyleIdx="2" presStyleCnt="3"/>
      <dgm:spPr/>
    </dgm:pt>
    <dgm:pt modelId="{37A00F9A-E166-4E7F-BC32-51D4B996BBD5}" type="pres">
      <dgm:prSet presAssocID="{D6ABCC6A-110E-4111-BC4C-B4170E76C827}" presName="childShape" presStyleCnt="0"/>
      <dgm:spPr/>
    </dgm:pt>
    <dgm:pt modelId="{C57CC3A0-39FF-43AC-8A25-D47032B4FC15}" type="pres">
      <dgm:prSet presAssocID="{D11108F5-063A-4536-9AFB-508EC06904D0}" presName="Name13" presStyleLbl="parChTrans1D2" presStyleIdx="6" presStyleCnt="8"/>
      <dgm:spPr/>
    </dgm:pt>
    <dgm:pt modelId="{FA10275E-E1BE-43A4-9CC5-B918BF4694B3}" type="pres">
      <dgm:prSet presAssocID="{240F6D49-656C-4D97-B67B-9770EB2235DD}" presName="childText" presStyleLbl="bgAcc1" presStyleIdx="6" presStyleCnt="8" custScaleY="1968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D3D01C-AE5F-4AC8-A06A-4E374216B01F}" type="pres">
      <dgm:prSet presAssocID="{E12C7C05-2C41-404F-AC84-A2422B1E9B7C}" presName="Name13" presStyleLbl="parChTrans1D2" presStyleIdx="7" presStyleCnt="8"/>
      <dgm:spPr/>
    </dgm:pt>
    <dgm:pt modelId="{B957D14E-4B8A-4F82-847E-0088A55C8E77}" type="pres">
      <dgm:prSet presAssocID="{1369E4FC-CAB2-448E-B9C5-A3C6282CE456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2BEB40B6-411F-4225-9AE1-C6638B52A253}" srcId="{65E7F8B9-7F89-411D-ADC8-5F847F4E6AFB}" destId="{BCCAF970-951C-482C-AC33-D486EF2603E9}" srcOrd="0" destOrd="0" parTransId="{166D0F93-C926-4FC2-9F00-AFACD4DF3119}" sibTransId="{5D5852A8-2748-4929-BCDF-403F78EFDD98}"/>
    <dgm:cxn modelId="{2FBCC565-4BA1-4DDB-BB3A-CE8F64974708}" type="presOf" srcId="{39C74F04-DB84-4951-B46C-EC0076AB1C56}" destId="{37287139-DFB0-413D-A91D-E95CCA8AD78A}" srcOrd="0" destOrd="0" presId="urn:microsoft.com/office/officeart/2005/8/layout/hierarchy3"/>
    <dgm:cxn modelId="{FF573049-F968-4437-BC0D-166343FFC8C6}" srcId="{8158C9A9-FD9A-4DC7-9117-CD27C6C332E2}" destId="{211EB891-8B60-44F4-AEF9-209C002D378C}" srcOrd="2" destOrd="0" parTransId="{A4AE2AC4-6346-4598-96EA-2AB8D52653DD}" sibTransId="{FCE3DE8C-7871-4467-8B71-5A002DE4614B}"/>
    <dgm:cxn modelId="{340A64F0-33A5-47A8-B8A8-61BE0B2FC23B}" srcId="{65E7F8B9-7F89-411D-ADC8-5F847F4E6AFB}" destId="{55E06A16-9B42-486D-A09B-9042FF2C5C5E}" srcOrd="1" destOrd="0" parTransId="{04DA78B4-061A-4B41-BF85-5A77AAAA0DA6}" sibTransId="{4F9A6981-315A-429A-AEEC-38744DBAFC58}"/>
    <dgm:cxn modelId="{7793EC8A-2AA5-4D84-B30F-1AE5B14C5E71}" type="presOf" srcId="{020D6BD7-365D-4BE5-96ED-FC1394823B93}" destId="{9794A8F6-0ACD-458B-B29D-7CF96374E7D8}" srcOrd="0" destOrd="0" presId="urn:microsoft.com/office/officeart/2005/8/layout/hierarchy3"/>
    <dgm:cxn modelId="{B7EAF461-A6B1-4B88-AB10-7C79666DDF69}" type="presOf" srcId="{902A4031-6D88-4709-8D32-F9F40B46ABA4}" destId="{35AB1F42-3FF6-448E-95AF-94D40CA78715}" srcOrd="0" destOrd="0" presId="urn:microsoft.com/office/officeart/2005/8/layout/hierarchy3"/>
    <dgm:cxn modelId="{3FE4EA29-EBB3-4EBA-A1A8-E4CBD75A410B}" type="presOf" srcId="{2C845B40-28D8-4A03-B37D-A50EE322C9D7}" destId="{32DA6BD7-8294-4F4A-A6CB-C378B0352E65}" srcOrd="0" destOrd="0" presId="urn:microsoft.com/office/officeart/2005/8/layout/hierarchy3"/>
    <dgm:cxn modelId="{9B32BC16-6631-4828-84C8-64185260F446}" srcId="{D6ABCC6A-110E-4111-BC4C-B4170E76C827}" destId="{1369E4FC-CAB2-448E-B9C5-A3C6282CE456}" srcOrd="1" destOrd="0" parTransId="{E12C7C05-2C41-404F-AC84-A2422B1E9B7C}" sibTransId="{9FE85144-B764-4D34-BC27-CB05793BC7D4}"/>
    <dgm:cxn modelId="{A0DB478F-872F-4085-92A8-CC821083BE48}" srcId="{902A4031-6D88-4709-8D32-F9F40B46ABA4}" destId="{D6ABCC6A-110E-4111-BC4C-B4170E76C827}" srcOrd="2" destOrd="0" parTransId="{4E634A53-89C4-4808-A5D2-4868F510B9C8}" sibTransId="{21F77548-0AE8-4AD4-B0C6-643B3EE2C507}"/>
    <dgm:cxn modelId="{DE4D5FC0-0151-4F16-B64D-2DAD103CC58D}" type="presOf" srcId="{818C4C5F-AD34-401A-BAFB-5C0C5302B375}" destId="{A2C86747-F443-403B-97A0-E552BA81FE17}" srcOrd="0" destOrd="0" presId="urn:microsoft.com/office/officeart/2005/8/layout/hierarchy3"/>
    <dgm:cxn modelId="{7E278039-5A9F-46D5-98D2-FD63B71ADA4D}" srcId="{8158C9A9-FD9A-4DC7-9117-CD27C6C332E2}" destId="{020D6BD7-365D-4BE5-96ED-FC1394823B93}" srcOrd="0" destOrd="0" parTransId="{59104CC9-1BCF-41CD-8732-D2643D60E234}" sibTransId="{3DE300F2-F2E0-44C6-9615-D2D9C01FA85B}"/>
    <dgm:cxn modelId="{D01808EB-9D67-44E1-B07F-906330A34A02}" srcId="{902A4031-6D88-4709-8D32-F9F40B46ABA4}" destId="{8158C9A9-FD9A-4DC7-9117-CD27C6C332E2}" srcOrd="0" destOrd="0" parTransId="{D5DF8FAE-70EE-4D11-8F62-61193251DC0B}" sibTransId="{7078CD36-6496-430E-BC5D-94B16137BA46}"/>
    <dgm:cxn modelId="{B0193689-BDE3-4081-BD42-583896B35C7C}" type="presOf" srcId="{166D0F93-C926-4FC2-9F00-AFACD4DF3119}" destId="{F8B299ED-B471-4C33-A375-4DC4F775A1DE}" srcOrd="0" destOrd="0" presId="urn:microsoft.com/office/officeart/2005/8/layout/hierarchy3"/>
    <dgm:cxn modelId="{9D9A55CA-B00A-4145-9439-EA3C9DB2B848}" srcId="{8158C9A9-FD9A-4DC7-9117-CD27C6C332E2}" destId="{65476250-657D-4418-B722-A89194F7CBD7}" srcOrd="1" destOrd="0" parTransId="{39C74F04-DB84-4951-B46C-EC0076AB1C56}" sibTransId="{2BEF4E02-B311-43AF-9B63-DD2293E32F8F}"/>
    <dgm:cxn modelId="{B7CB4908-B34C-4275-8148-A259BE560BF0}" type="presOf" srcId="{D6ABCC6A-110E-4111-BC4C-B4170E76C827}" destId="{0F32F30C-F878-44F0-87BA-CA802457BC3F}" srcOrd="0" destOrd="0" presId="urn:microsoft.com/office/officeart/2005/8/layout/hierarchy3"/>
    <dgm:cxn modelId="{E46297D6-59C4-4F70-BC8A-7234A7AFBD7B}" type="presOf" srcId="{65476250-657D-4418-B722-A89194F7CBD7}" destId="{CE06736C-E7F2-487B-909D-75995B79916D}" srcOrd="0" destOrd="0" presId="urn:microsoft.com/office/officeart/2005/8/layout/hierarchy3"/>
    <dgm:cxn modelId="{1AEE4779-9701-4C16-B279-D5DCD8167A0D}" type="presOf" srcId="{BCCAF970-951C-482C-AC33-D486EF2603E9}" destId="{3E67207D-9B21-40D3-AEFB-BD939F7D5EEB}" srcOrd="0" destOrd="0" presId="urn:microsoft.com/office/officeart/2005/8/layout/hierarchy3"/>
    <dgm:cxn modelId="{25098C1F-E0EE-4E14-ABC0-CEAC76FC6139}" type="presOf" srcId="{1369E4FC-CAB2-448E-B9C5-A3C6282CE456}" destId="{B957D14E-4B8A-4F82-847E-0088A55C8E77}" srcOrd="0" destOrd="0" presId="urn:microsoft.com/office/officeart/2005/8/layout/hierarchy3"/>
    <dgm:cxn modelId="{EF83CB6A-A7E6-417E-BB4F-869993992B3A}" type="presOf" srcId="{211EB891-8B60-44F4-AEF9-209C002D378C}" destId="{F5A25B7B-993C-47A6-B6E7-A5BEA3BB7992}" srcOrd="0" destOrd="0" presId="urn:microsoft.com/office/officeart/2005/8/layout/hierarchy3"/>
    <dgm:cxn modelId="{9BB6A9B5-3A36-44B4-9E9B-D5C6451D50E5}" srcId="{8158C9A9-FD9A-4DC7-9117-CD27C6C332E2}" destId="{2C845B40-28D8-4A03-B37D-A50EE322C9D7}" srcOrd="3" destOrd="0" parTransId="{818C4C5F-AD34-401A-BAFB-5C0C5302B375}" sibTransId="{80372223-89DD-4E63-BC30-DBE739A94CC1}"/>
    <dgm:cxn modelId="{7C1F706B-F969-43F4-8D99-86A1710EEF03}" type="presOf" srcId="{A4AE2AC4-6346-4598-96EA-2AB8D52653DD}" destId="{D89F6537-ACAA-4B17-83E6-2F8F594EF3F9}" srcOrd="0" destOrd="0" presId="urn:microsoft.com/office/officeart/2005/8/layout/hierarchy3"/>
    <dgm:cxn modelId="{8FDDF66D-EF17-40ED-864D-5C429A1FC480}" type="presOf" srcId="{240F6D49-656C-4D97-B67B-9770EB2235DD}" destId="{FA10275E-E1BE-43A4-9CC5-B918BF4694B3}" srcOrd="0" destOrd="0" presId="urn:microsoft.com/office/officeart/2005/8/layout/hierarchy3"/>
    <dgm:cxn modelId="{62060964-CAE8-41F5-B244-27222A2614A6}" type="presOf" srcId="{E12C7C05-2C41-404F-AC84-A2422B1E9B7C}" destId="{C2D3D01C-AE5F-4AC8-A06A-4E374216B01F}" srcOrd="0" destOrd="0" presId="urn:microsoft.com/office/officeart/2005/8/layout/hierarchy3"/>
    <dgm:cxn modelId="{5A512D50-45AE-4C31-9B67-0C1AED5BC15A}" type="presOf" srcId="{65E7F8B9-7F89-411D-ADC8-5F847F4E6AFB}" destId="{93E3DFCB-6C25-40D9-B0DE-E94881EF1400}" srcOrd="0" destOrd="0" presId="urn:microsoft.com/office/officeart/2005/8/layout/hierarchy3"/>
    <dgm:cxn modelId="{75DF5131-48CA-4CCB-9446-A223C471E322}" srcId="{902A4031-6D88-4709-8D32-F9F40B46ABA4}" destId="{65E7F8B9-7F89-411D-ADC8-5F847F4E6AFB}" srcOrd="1" destOrd="0" parTransId="{680467F4-4878-413C-9716-B9226866436C}" sibTransId="{C7B79A1F-1C36-4573-9DFD-62927F64504A}"/>
    <dgm:cxn modelId="{B39BA76A-A414-49D5-90C3-6464BD209FEA}" srcId="{D6ABCC6A-110E-4111-BC4C-B4170E76C827}" destId="{240F6D49-656C-4D97-B67B-9770EB2235DD}" srcOrd="0" destOrd="0" parTransId="{D11108F5-063A-4536-9AFB-508EC06904D0}" sibTransId="{48B7D291-931C-4E51-92B5-CF8D66FC3AC9}"/>
    <dgm:cxn modelId="{04A8C517-3085-43D2-B4B4-6F5A1ACCD070}" type="presOf" srcId="{D11108F5-063A-4536-9AFB-508EC06904D0}" destId="{C57CC3A0-39FF-43AC-8A25-D47032B4FC15}" srcOrd="0" destOrd="0" presId="urn:microsoft.com/office/officeart/2005/8/layout/hierarchy3"/>
    <dgm:cxn modelId="{13D4D936-2E7B-4B45-A2B2-58E567F20B0D}" type="presOf" srcId="{D6ABCC6A-110E-4111-BC4C-B4170E76C827}" destId="{FB2D9589-EEE8-47EA-99A5-9E7C44D17F13}" srcOrd="1" destOrd="0" presId="urn:microsoft.com/office/officeart/2005/8/layout/hierarchy3"/>
    <dgm:cxn modelId="{6A04D431-127A-4DCD-A1D2-01D8564A0C19}" type="presOf" srcId="{59104CC9-1BCF-41CD-8732-D2643D60E234}" destId="{4B440957-D3B5-41FA-9733-529E952737BD}" srcOrd="0" destOrd="0" presId="urn:microsoft.com/office/officeart/2005/8/layout/hierarchy3"/>
    <dgm:cxn modelId="{F48F391A-B084-4F2D-B53D-CAD1BEF97B6D}" type="presOf" srcId="{55E06A16-9B42-486D-A09B-9042FF2C5C5E}" destId="{1ED9DF88-A8FF-4F76-91A2-D78BAA8D8BDD}" srcOrd="0" destOrd="0" presId="urn:microsoft.com/office/officeart/2005/8/layout/hierarchy3"/>
    <dgm:cxn modelId="{72D75DA8-D560-4008-A112-3877A58FE5DA}" type="presOf" srcId="{04DA78B4-061A-4B41-BF85-5A77AAAA0DA6}" destId="{D224C85A-6D5B-4D9E-AD55-9AFDCF58A79E}" srcOrd="0" destOrd="0" presId="urn:microsoft.com/office/officeart/2005/8/layout/hierarchy3"/>
    <dgm:cxn modelId="{EE077FD5-56A7-4B61-A841-9653BAFCA94D}" type="presOf" srcId="{8158C9A9-FD9A-4DC7-9117-CD27C6C332E2}" destId="{AFEA6C98-312C-4407-974E-8143D9356F6C}" srcOrd="0" destOrd="0" presId="urn:microsoft.com/office/officeart/2005/8/layout/hierarchy3"/>
    <dgm:cxn modelId="{ADD71232-E449-478D-8706-2E3A0D332B54}" type="presOf" srcId="{65E7F8B9-7F89-411D-ADC8-5F847F4E6AFB}" destId="{0B4445C4-A937-4875-A330-663CDC6A982C}" srcOrd="1" destOrd="0" presId="urn:microsoft.com/office/officeart/2005/8/layout/hierarchy3"/>
    <dgm:cxn modelId="{F042605D-369A-4BA4-955B-2F8A119B02E6}" type="presOf" srcId="{8158C9A9-FD9A-4DC7-9117-CD27C6C332E2}" destId="{F6AE7758-BE69-449C-9D4A-5BCF2D1D88F4}" srcOrd="1" destOrd="0" presId="urn:microsoft.com/office/officeart/2005/8/layout/hierarchy3"/>
    <dgm:cxn modelId="{09B79BB7-20E3-4ABE-8D54-1981D61FBB56}" type="presParOf" srcId="{35AB1F42-3FF6-448E-95AF-94D40CA78715}" destId="{94A06A9B-94A7-46E3-BBFB-B8F380E443B8}" srcOrd="0" destOrd="0" presId="urn:microsoft.com/office/officeart/2005/8/layout/hierarchy3"/>
    <dgm:cxn modelId="{EF89F545-9CFB-4963-8656-C61F99246039}" type="presParOf" srcId="{94A06A9B-94A7-46E3-BBFB-B8F380E443B8}" destId="{662A4960-9AE4-464B-8281-5547151A8EAA}" srcOrd="0" destOrd="0" presId="urn:microsoft.com/office/officeart/2005/8/layout/hierarchy3"/>
    <dgm:cxn modelId="{431FD150-8BC7-4491-B7F3-D8157EBCB144}" type="presParOf" srcId="{662A4960-9AE4-464B-8281-5547151A8EAA}" destId="{AFEA6C98-312C-4407-974E-8143D9356F6C}" srcOrd="0" destOrd="0" presId="urn:microsoft.com/office/officeart/2005/8/layout/hierarchy3"/>
    <dgm:cxn modelId="{11663116-EE16-4081-8572-D08E6E6C0D0B}" type="presParOf" srcId="{662A4960-9AE4-464B-8281-5547151A8EAA}" destId="{F6AE7758-BE69-449C-9D4A-5BCF2D1D88F4}" srcOrd="1" destOrd="0" presId="urn:microsoft.com/office/officeart/2005/8/layout/hierarchy3"/>
    <dgm:cxn modelId="{86DAA12E-6B2C-4DA5-8347-89E27BAE4F34}" type="presParOf" srcId="{94A06A9B-94A7-46E3-BBFB-B8F380E443B8}" destId="{1A3A7ABF-02DB-4AF2-A251-8D92A71BA03E}" srcOrd="1" destOrd="0" presId="urn:microsoft.com/office/officeart/2005/8/layout/hierarchy3"/>
    <dgm:cxn modelId="{4A452AEB-FA72-40EE-A9DE-9C3ECBD2855B}" type="presParOf" srcId="{1A3A7ABF-02DB-4AF2-A251-8D92A71BA03E}" destId="{4B440957-D3B5-41FA-9733-529E952737BD}" srcOrd="0" destOrd="0" presId="urn:microsoft.com/office/officeart/2005/8/layout/hierarchy3"/>
    <dgm:cxn modelId="{A855647A-C60A-4012-A8BD-C93165A06398}" type="presParOf" srcId="{1A3A7ABF-02DB-4AF2-A251-8D92A71BA03E}" destId="{9794A8F6-0ACD-458B-B29D-7CF96374E7D8}" srcOrd="1" destOrd="0" presId="urn:microsoft.com/office/officeart/2005/8/layout/hierarchy3"/>
    <dgm:cxn modelId="{41C89A1F-8A3A-48F7-B062-8424B5AAAB52}" type="presParOf" srcId="{1A3A7ABF-02DB-4AF2-A251-8D92A71BA03E}" destId="{37287139-DFB0-413D-A91D-E95CCA8AD78A}" srcOrd="2" destOrd="0" presId="urn:microsoft.com/office/officeart/2005/8/layout/hierarchy3"/>
    <dgm:cxn modelId="{E59CDA4A-4315-4A06-8428-7C6C914EED2B}" type="presParOf" srcId="{1A3A7ABF-02DB-4AF2-A251-8D92A71BA03E}" destId="{CE06736C-E7F2-487B-909D-75995B79916D}" srcOrd="3" destOrd="0" presId="urn:microsoft.com/office/officeart/2005/8/layout/hierarchy3"/>
    <dgm:cxn modelId="{0BEE65AD-4940-4F6B-88ED-75E0363F96AB}" type="presParOf" srcId="{1A3A7ABF-02DB-4AF2-A251-8D92A71BA03E}" destId="{D89F6537-ACAA-4B17-83E6-2F8F594EF3F9}" srcOrd="4" destOrd="0" presId="urn:microsoft.com/office/officeart/2005/8/layout/hierarchy3"/>
    <dgm:cxn modelId="{FEEC2FEA-3F3B-4537-9366-8694D30D33B1}" type="presParOf" srcId="{1A3A7ABF-02DB-4AF2-A251-8D92A71BA03E}" destId="{F5A25B7B-993C-47A6-B6E7-A5BEA3BB7992}" srcOrd="5" destOrd="0" presId="urn:microsoft.com/office/officeart/2005/8/layout/hierarchy3"/>
    <dgm:cxn modelId="{F7B67EDD-C27B-4494-909B-CD2A1E4BE9AF}" type="presParOf" srcId="{1A3A7ABF-02DB-4AF2-A251-8D92A71BA03E}" destId="{A2C86747-F443-403B-97A0-E552BA81FE17}" srcOrd="6" destOrd="0" presId="urn:microsoft.com/office/officeart/2005/8/layout/hierarchy3"/>
    <dgm:cxn modelId="{A4E4380A-F9FC-4258-AC84-650AA936E0CB}" type="presParOf" srcId="{1A3A7ABF-02DB-4AF2-A251-8D92A71BA03E}" destId="{32DA6BD7-8294-4F4A-A6CB-C378B0352E65}" srcOrd="7" destOrd="0" presId="urn:microsoft.com/office/officeart/2005/8/layout/hierarchy3"/>
    <dgm:cxn modelId="{B43AD0BC-7681-4698-B2FB-887F7BABCBE1}" type="presParOf" srcId="{35AB1F42-3FF6-448E-95AF-94D40CA78715}" destId="{76821686-050D-4EDC-BBD2-18184A1985A0}" srcOrd="1" destOrd="0" presId="urn:microsoft.com/office/officeart/2005/8/layout/hierarchy3"/>
    <dgm:cxn modelId="{822F75DB-535D-454B-84E0-58214FABB612}" type="presParOf" srcId="{76821686-050D-4EDC-BBD2-18184A1985A0}" destId="{A3269C18-08B9-45F3-837A-350BD857447E}" srcOrd="0" destOrd="0" presId="urn:microsoft.com/office/officeart/2005/8/layout/hierarchy3"/>
    <dgm:cxn modelId="{08DB4BCA-58A1-422A-8A38-C8F7898C2DB1}" type="presParOf" srcId="{A3269C18-08B9-45F3-837A-350BD857447E}" destId="{93E3DFCB-6C25-40D9-B0DE-E94881EF1400}" srcOrd="0" destOrd="0" presId="urn:microsoft.com/office/officeart/2005/8/layout/hierarchy3"/>
    <dgm:cxn modelId="{BEE16DA1-D3E3-4E24-A8EC-E51330B40255}" type="presParOf" srcId="{A3269C18-08B9-45F3-837A-350BD857447E}" destId="{0B4445C4-A937-4875-A330-663CDC6A982C}" srcOrd="1" destOrd="0" presId="urn:microsoft.com/office/officeart/2005/8/layout/hierarchy3"/>
    <dgm:cxn modelId="{581EEFB7-B3CF-4D34-8C38-6920A638AB7B}" type="presParOf" srcId="{76821686-050D-4EDC-BBD2-18184A1985A0}" destId="{0D85E286-B75D-4F64-AD61-BC88FA65C61A}" srcOrd="1" destOrd="0" presId="urn:microsoft.com/office/officeart/2005/8/layout/hierarchy3"/>
    <dgm:cxn modelId="{A8AFD8A2-2C23-42ED-A750-897CCC5A3F01}" type="presParOf" srcId="{0D85E286-B75D-4F64-AD61-BC88FA65C61A}" destId="{F8B299ED-B471-4C33-A375-4DC4F775A1DE}" srcOrd="0" destOrd="0" presId="urn:microsoft.com/office/officeart/2005/8/layout/hierarchy3"/>
    <dgm:cxn modelId="{16CB4518-21A2-4675-B7DF-B12C7D355190}" type="presParOf" srcId="{0D85E286-B75D-4F64-AD61-BC88FA65C61A}" destId="{3E67207D-9B21-40D3-AEFB-BD939F7D5EEB}" srcOrd="1" destOrd="0" presId="urn:microsoft.com/office/officeart/2005/8/layout/hierarchy3"/>
    <dgm:cxn modelId="{30E0461A-A461-4E2A-897D-AA7C2716B3DC}" type="presParOf" srcId="{0D85E286-B75D-4F64-AD61-BC88FA65C61A}" destId="{D224C85A-6D5B-4D9E-AD55-9AFDCF58A79E}" srcOrd="2" destOrd="0" presId="urn:microsoft.com/office/officeart/2005/8/layout/hierarchy3"/>
    <dgm:cxn modelId="{60175DB7-102A-4D31-8BAD-C36BC0CD2178}" type="presParOf" srcId="{0D85E286-B75D-4F64-AD61-BC88FA65C61A}" destId="{1ED9DF88-A8FF-4F76-91A2-D78BAA8D8BDD}" srcOrd="3" destOrd="0" presId="urn:microsoft.com/office/officeart/2005/8/layout/hierarchy3"/>
    <dgm:cxn modelId="{1809C4E5-7EAE-4E09-BF0B-424C7BF56B92}" type="presParOf" srcId="{35AB1F42-3FF6-448E-95AF-94D40CA78715}" destId="{7E66367F-60F7-4640-9CE9-791E151887AC}" srcOrd="2" destOrd="0" presId="urn:microsoft.com/office/officeart/2005/8/layout/hierarchy3"/>
    <dgm:cxn modelId="{FD1C45D5-B919-4AD7-9204-85E982C246C3}" type="presParOf" srcId="{7E66367F-60F7-4640-9CE9-791E151887AC}" destId="{7B179541-63DC-4106-802E-69E1950C2265}" srcOrd="0" destOrd="0" presId="urn:microsoft.com/office/officeart/2005/8/layout/hierarchy3"/>
    <dgm:cxn modelId="{22F23F00-A256-4183-AA49-18655C74C4B2}" type="presParOf" srcId="{7B179541-63DC-4106-802E-69E1950C2265}" destId="{0F32F30C-F878-44F0-87BA-CA802457BC3F}" srcOrd="0" destOrd="0" presId="urn:microsoft.com/office/officeart/2005/8/layout/hierarchy3"/>
    <dgm:cxn modelId="{48CCF660-C85D-4CF2-9D94-A16A62FC55BE}" type="presParOf" srcId="{7B179541-63DC-4106-802E-69E1950C2265}" destId="{FB2D9589-EEE8-47EA-99A5-9E7C44D17F13}" srcOrd="1" destOrd="0" presId="urn:microsoft.com/office/officeart/2005/8/layout/hierarchy3"/>
    <dgm:cxn modelId="{58C77170-DBA9-45B5-9BFB-732A7A0A9F1B}" type="presParOf" srcId="{7E66367F-60F7-4640-9CE9-791E151887AC}" destId="{37A00F9A-E166-4E7F-BC32-51D4B996BBD5}" srcOrd="1" destOrd="0" presId="urn:microsoft.com/office/officeart/2005/8/layout/hierarchy3"/>
    <dgm:cxn modelId="{4D430043-B543-42D1-857D-E2D61262D28D}" type="presParOf" srcId="{37A00F9A-E166-4E7F-BC32-51D4B996BBD5}" destId="{C57CC3A0-39FF-43AC-8A25-D47032B4FC15}" srcOrd="0" destOrd="0" presId="urn:microsoft.com/office/officeart/2005/8/layout/hierarchy3"/>
    <dgm:cxn modelId="{67F376D8-4331-47E1-B04A-67FC3ACEB21F}" type="presParOf" srcId="{37A00F9A-E166-4E7F-BC32-51D4B996BBD5}" destId="{FA10275E-E1BE-43A4-9CC5-B918BF4694B3}" srcOrd="1" destOrd="0" presId="urn:microsoft.com/office/officeart/2005/8/layout/hierarchy3"/>
    <dgm:cxn modelId="{3A2283E4-12AC-4DE5-B455-F58235EDBAA0}" type="presParOf" srcId="{37A00F9A-E166-4E7F-BC32-51D4B996BBD5}" destId="{C2D3D01C-AE5F-4AC8-A06A-4E374216B01F}" srcOrd="2" destOrd="0" presId="urn:microsoft.com/office/officeart/2005/8/layout/hierarchy3"/>
    <dgm:cxn modelId="{07358CD1-4925-46A2-AA3B-D7B3D5E888CB}" type="presParOf" srcId="{37A00F9A-E166-4E7F-BC32-51D4B996BBD5}" destId="{B957D14E-4B8A-4F82-847E-0088A55C8E77}" srcOrd="3" destOrd="0" presId="urn:microsoft.com/office/officeart/2005/8/layout/hierarchy3"/>
  </dgm:cxnLst>
  <dgm:bg>
    <a:noFill/>
  </dgm:bg>
  <dgm:whole>
    <a:ln w="22225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6C98-312C-4407-974E-8143D9356F6C}">
      <dsp:nvSpPr>
        <dsp:cNvPr id="0" name=""/>
        <dsp:cNvSpPr/>
      </dsp:nvSpPr>
      <dsp:spPr>
        <a:xfrm>
          <a:off x="1084515" y="1966"/>
          <a:ext cx="2005288" cy="100264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solidFill>
                <a:srgbClr val="FFFF00"/>
              </a:solidFill>
            </a:rPr>
            <a:t>الف</a:t>
          </a:r>
          <a:endParaRPr lang="fa-IR" sz="6000" kern="1200" dirty="0">
            <a:solidFill>
              <a:srgbClr val="FFFF00"/>
            </a:solidFill>
          </a:endParaRPr>
        </a:p>
      </dsp:txBody>
      <dsp:txXfrm>
        <a:off x="1113881" y="31332"/>
        <a:ext cx="1946556" cy="943912"/>
      </dsp:txXfrm>
    </dsp:sp>
    <dsp:sp modelId="{4B440957-D3B5-41FA-9733-529E952737BD}">
      <dsp:nvSpPr>
        <dsp:cNvPr id="0" name=""/>
        <dsp:cNvSpPr/>
      </dsp:nvSpPr>
      <dsp:spPr>
        <a:xfrm>
          <a:off x="1285044" y="1004611"/>
          <a:ext cx="200528" cy="75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983"/>
              </a:lnTo>
              <a:lnTo>
                <a:pt x="200528" y="7519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A8F6-0ACD-458B-B29D-7CF96374E7D8}">
      <dsp:nvSpPr>
        <dsp:cNvPr id="0" name=""/>
        <dsp:cNvSpPr/>
      </dsp:nvSpPr>
      <dsp:spPr>
        <a:xfrm>
          <a:off x="1485573" y="1255272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راه شیری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1514939" y="1284638"/>
        <a:ext cx="1545498" cy="943912"/>
      </dsp:txXfrm>
    </dsp:sp>
    <dsp:sp modelId="{37287139-DFB0-413D-A91D-E95CCA8AD78A}">
      <dsp:nvSpPr>
        <dsp:cNvPr id="0" name=""/>
        <dsp:cNvSpPr/>
      </dsp:nvSpPr>
      <dsp:spPr>
        <a:xfrm>
          <a:off x="1285044" y="1004611"/>
          <a:ext cx="200528" cy="20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288"/>
              </a:lnTo>
              <a:lnTo>
                <a:pt x="200528" y="2005288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6736C-E7F2-487B-909D-75995B79916D}">
      <dsp:nvSpPr>
        <dsp:cNvPr id="0" name=""/>
        <dsp:cNvSpPr/>
      </dsp:nvSpPr>
      <dsp:spPr>
        <a:xfrm>
          <a:off x="1485573" y="2508577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سال خورشیدی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1514939" y="2537943"/>
        <a:ext cx="1545498" cy="943912"/>
      </dsp:txXfrm>
    </dsp:sp>
    <dsp:sp modelId="{D89F6537-ACAA-4B17-83E6-2F8F594EF3F9}">
      <dsp:nvSpPr>
        <dsp:cNvPr id="0" name=""/>
        <dsp:cNvSpPr/>
      </dsp:nvSpPr>
      <dsp:spPr>
        <a:xfrm>
          <a:off x="1285044" y="1004611"/>
          <a:ext cx="200528" cy="325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594"/>
              </a:lnTo>
              <a:lnTo>
                <a:pt x="200528" y="32585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25B7B-993C-47A6-B6E7-A5BEA3BB7992}">
      <dsp:nvSpPr>
        <dsp:cNvPr id="0" name=""/>
        <dsp:cNvSpPr/>
      </dsp:nvSpPr>
      <dsp:spPr>
        <a:xfrm>
          <a:off x="1485573" y="3761883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ماه قمری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1514939" y="3791249"/>
        <a:ext cx="1545498" cy="943912"/>
      </dsp:txXfrm>
    </dsp:sp>
    <dsp:sp modelId="{A2C86747-F443-403B-97A0-E552BA81FE17}">
      <dsp:nvSpPr>
        <dsp:cNvPr id="0" name=""/>
        <dsp:cNvSpPr/>
      </dsp:nvSpPr>
      <dsp:spPr>
        <a:xfrm>
          <a:off x="1285044" y="1004611"/>
          <a:ext cx="200528" cy="451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1899"/>
              </a:lnTo>
              <a:lnTo>
                <a:pt x="200528" y="451189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6BD7-8294-4F4A-A6CB-C378B0352E65}">
      <dsp:nvSpPr>
        <dsp:cNvPr id="0" name=""/>
        <dsp:cNvSpPr/>
      </dsp:nvSpPr>
      <dsp:spPr>
        <a:xfrm>
          <a:off x="1485573" y="5015188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مدار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1514939" y="5044554"/>
        <a:ext cx="1545498" cy="943912"/>
      </dsp:txXfrm>
    </dsp:sp>
    <dsp:sp modelId="{93E3DFCB-6C25-40D9-B0DE-E94881EF1400}">
      <dsp:nvSpPr>
        <dsp:cNvPr id="0" name=""/>
        <dsp:cNvSpPr/>
      </dsp:nvSpPr>
      <dsp:spPr>
        <a:xfrm>
          <a:off x="3591126" y="1966"/>
          <a:ext cx="2005288" cy="100264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solidFill>
                <a:srgbClr val="FFFF00"/>
              </a:solidFill>
            </a:rPr>
            <a:t>ب</a:t>
          </a:r>
          <a:endParaRPr lang="fa-IR" sz="6000" kern="1200" dirty="0">
            <a:solidFill>
              <a:srgbClr val="FFFF00"/>
            </a:solidFill>
          </a:endParaRPr>
        </a:p>
      </dsp:txBody>
      <dsp:txXfrm>
        <a:off x="3620492" y="31332"/>
        <a:ext cx="1946556" cy="943912"/>
      </dsp:txXfrm>
    </dsp:sp>
    <dsp:sp modelId="{F8B299ED-B471-4C33-A375-4DC4F775A1DE}">
      <dsp:nvSpPr>
        <dsp:cNvPr id="0" name=""/>
        <dsp:cNvSpPr/>
      </dsp:nvSpPr>
      <dsp:spPr>
        <a:xfrm>
          <a:off x="3791655" y="1004611"/>
          <a:ext cx="200528" cy="75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983"/>
              </a:lnTo>
              <a:lnTo>
                <a:pt x="200528" y="7519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7207D-9B21-40D3-AEFB-BD939F7D5EEB}">
      <dsp:nvSpPr>
        <dsp:cNvPr id="0" name=""/>
        <dsp:cNvSpPr/>
      </dsp:nvSpPr>
      <dsp:spPr>
        <a:xfrm>
          <a:off x="3992184" y="1255272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سیاره های دور خورشید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4021550" y="1284638"/>
        <a:ext cx="1545498" cy="943912"/>
      </dsp:txXfrm>
    </dsp:sp>
    <dsp:sp modelId="{D224C85A-6D5B-4D9E-AD55-9AFDCF58A79E}">
      <dsp:nvSpPr>
        <dsp:cNvPr id="0" name=""/>
        <dsp:cNvSpPr/>
      </dsp:nvSpPr>
      <dsp:spPr>
        <a:xfrm>
          <a:off x="3791655" y="1004611"/>
          <a:ext cx="200528" cy="260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865"/>
              </a:lnTo>
              <a:lnTo>
                <a:pt x="200528" y="2608865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9DF88-A8FF-4F76-91A2-D78BAA8D8BDD}">
      <dsp:nvSpPr>
        <dsp:cNvPr id="0" name=""/>
        <dsp:cNvSpPr/>
      </dsp:nvSpPr>
      <dsp:spPr>
        <a:xfrm>
          <a:off x="3992184" y="2508577"/>
          <a:ext cx="1604230" cy="22097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دورترین و نزدیکترین سیاره به خورشید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4039170" y="2555563"/>
        <a:ext cx="1510258" cy="2115826"/>
      </dsp:txXfrm>
    </dsp:sp>
    <dsp:sp modelId="{0F32F30C-F878-44F0-87BA-CA802457BC3F}">
      <dsp:nvSpPr>
        <dsp:cNvPr id="0" name=""/>
        <dsp:cNvSpPr/>
      </dsp:nvSpPr>
      <dsp:spPr>
        <a:xfrm>
          <a:off x="6097737" y="1966"/>
          <a:ext cx="2005288" cy="100264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solidFill>
                <a:srgbClr val="FFFF00"/>
              </a:solidFill>
            </a:rPr>
            <a:t>ج</a:t>
          </a:r>
          <a:endParaRPr lang="fa-IR" sz="6000" kern="1200" dirty="0">
            <a:solidFill>
              <a:srgbClr val="FFFF00"/>
            </a:solidFill>
          </a:endParaRPr>
        </a:p>
      </dsp:txBody>
      <dsp:txXfrm>
        <a:off x="6127103" y="31332"/>
        <a:ext cx="1946556" cy="943912"/>
      </dsp:txXfrm>
    </dsp:sp>
    <dsp:sp modelId="{C57CC3A0-39FF-43AC-8A25-D47032B4FC15}">
      <dsp:nvSpPr>
        <dsp:cNvPr id="0" name=""/>
        <dsp:cNvSpPr/>
      </dsp:nvSpPr>
      <dsp:spPr>
        <a:xfrm>
          <a:off x="6298266" y="1004611"/>
          <a:ext cx="200528" cy="123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8"/>
              </a:lnTo>
              <a:lnTo>
                <a:pt x="200528" y="12372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0275E-E1BE-43A4-9CC5-B918BF4694B3}">
      <dsp:nvSpPr>
        <dsp:cNvPr id="0" name=""/>
        <dsp:cNvSpPr/>
      </dsp:nvSpPr>
      <dsp:spPr>
        <a:xfrm>
          <a:off x="6498795" y="1255272"/>
          <a:ext cx="1604230" cy="197321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سیاره ناهید را چه زمانی میتوان مشاهده کرد؟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6545781" y="1302258"/>
        <a:ext cx="1510258" cy="1879242"/>
      </dsp:txXfrm>
    </dsp:sp>
    <dsp:sp modelId="{C2D3D01C-AE5F-4AC8-A06A-4E374216B01F}">
      <dsp:nvSpPr>
        <dsp:cNvPr id="0" name=""/>
        <dsp:cNvSpPr/>
      </dsp:nvSpPr>
      <dsp:spPr>
        <a:xfrm>
          <a:off x="6298266" y="1004611"/>
          <a:ext cx="200528" cy="2975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858"/>
              </a:lnTo>
              <a:lnTo>
                <a:pt x="200528" y="2975858"/>
              </a:lnTo>
            </a:path>
          </a:pathLst>
        </a:custGeom>
        <a:noFill/>
        <a:ln w="476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7D14E-4B8A-4F82-847E-0088A55C8E77}">
      <dsp:nvSpPr>
        <dsp:cNvPr id="0" name=""/>
        <dsp:cNvSpPr/>
      </dsp:nvSpPr>
      <dsp:spPr>
        <a:xfrm>
          <a:off x="6498795" y="3479147"/>
          <a:ext cx="1604230" cy="10026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</a:rPr>
            <a:t>سیاره بهرام</a:t>
          </a:r>
          <a:endParaRPr lang="fa-IR" sz="2400" kern="1200" dirty="0">
            <a:solidFill>
              <a:srgbClr val="FFFF00"/>
            </a:solidFill>
          </a:endParaRPr>
        </a:p>
      </dsp:txBody>
      <dsp:txXfrm>
        <a:off x="6528161" y="3508513"/>
        <a:ext cx="1545498" cy="943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9B2F13-FCE6-491F-81B5-363ED6CBF6F6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3E4CAC-3704-4705-8E93-31CFDC946C2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111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،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4CAC-3704-4705-8E93-31CFDC946C25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35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695A10-6A21-4F8D-91D1-4C6616AD6529}" type="datetimeFigureOut">
              <a:rPr lang="fa-IR" smtClean="0"/>
              <a:t>1439/04/18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F4003E5-1DB3-404A-A288-0048844A3384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2943"/>
            <a:ext cx="7559040" cy="4249057"/>
          </a:xfrm>
        </p:spPr>
        <p:txBody>
          <a:bodyPr/>
          <a:lstStyle/>
          <a:p>
            <a:pPr algn="ctr"/>
            <a: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بنام خداوندجان </a:t>
            </a:r>
            <a:b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</a:t>
            </a:r>
            <a:b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خرد</a:t>
            </a:r>
            <a:endParaRPr lang="fa-IR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00600"/>
            <a:ext cx="8763000" cy="17543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14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</a:rPr>
              <a:t>سید مهدی موسوی ماکویی</a:t>
            </a:r>
          </a:p>
          <a:p>
            <a:pPr algn="ctr"/>
            <a:r>
              <a:rPr lang="fa-IR" sz="3600" dirty="0" smtClean="0">
                <a:solidFill>
                  <a:schemeClr val="bg1"/>
                </a:solidFill>
              </a:rPr>
              <a:t>پروژه: آسمان در شب</a:t>
            </a:r>
          </a:p>
          <a:p>
            <a:pPr algn="ctr"/>
            <a:r>
              <a:rPr lang="fa-IR" sz="3600" dirty="0" smtClean="0">
                <a:solidFill>
                  <a:schemeClr val="bg1"/>
                </a:solidFill>
              </a:rPr>
              <a:t>مربی: جناب آقای تفرشی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6725"/>
            <a:ext cx="4762500" cy="639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-228600"/>
            <a:ext cx="9296400" cy="914400"/>
          </a:xfrm>
        </p:spPr>
        <p:txBody>
          <a:bodyPr/>
          <a:lstStyle/>
          <a:p>
            <a:pPr lvl="0" algn="ctr"/>
            <a:r>
              <a:rPr lang="fa-IR" sz="4800" dirty="0"/>
              <a:t>سیاره ناهید را چه زمانی میتوان مشاهده کرد</a:t>
            </a:r>
            <a:r>
              <a:rPr lang="fa-IR" sz="4800" dirty="0" smtClean="0"/>
              <a:t>؟</a:t>
            </a:r>
            <a:endParaRPr lang="fa-IR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121400" y="992325"/>
            <a:ext cx="297180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سیاره ناهید یا زهره را می‌توانیم گاهی قبل از طلوع خورشید و گاهی قبل ازغروب خورشید در آسمان مشاهده کنیم.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5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مهدی\galexy\Ma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5" y="365230"/>
            <a:ext cx="4514775" cy="62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6274" y="-191061"/>
            <a:ext cx="7946571" cy="914400"/>
          </a:xfrm>
        </p:spPr>
        <p:txBody>
          <a:bodyPr/>
          <a:lstStyle/>
          <a:p>
            <a:pPr lvl="0" algn="ctr"/>
            <a:r>
              <a:rPr lang="fa-IR" sz="4800" dirty="0" smtClean="0"/>
              <a:t>سیاره </a:t>
            </a:r>
            <a:r>
              <a:rPr lang="fa-IR" sz="4800" dirty="0"/>
              <a:t>بهرام</a:t>
            </a:r>
            <a:endParaRPr lang="fa-IR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31592"/>
            <a:ext cx="1302657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سیاره بهرام از روی زمین بشکل نقطه‌ای نورانی به رنگ قرمز دیده می‌شود.</a:t>
            </a:r>
          </a:p>
          <a:p>
            <a:r>
              <a:rPr lang="fa-IR" sz="2800" dirty="0" smtClean="0"/>
              <a:t>جنس بهرام از سنگ است.</a:t>
            </a:r>
          </a:p>
        </p:txBody>
      </p:sp>
      <p:pic>
        <p:nvPicPr>
          <p:cNvPr id="2050" name="Picture 2" descr="C:\Users\User\Desktop\مهدی\galexy\planet-loop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139"/>
            <a:ext cx="3124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03"/>
            <a:ext cx="9144000" cy="653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506274" y="-191061"/>
            <a:ext cx="794657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800" dirty="0" smtClean="0"/>
              <a:t>سیاره بهرام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7011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436"/>
            <a:ext cx="9144000" cy="476364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0976780"/>
              </p:ext>
            </p:extLst>
          </p:nvPr>
        </p:nvGraphicFramePr>
        <p:xfrm>
          <a:off x="14514" y="0"/>
          <a:ext cx="9187542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7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0" y="152400"/>
            <a:ext cx="8409929" cy="5808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914400"/>
          </a:xfrm>
        </p:spPr>
        <p:txBody>
          <a:bodyPr/>
          <a:lstStyle/>
          <a:p>
            <a:pPr algn="ctr"/>
            <a:r>
              <a:rPr lang="fa-IR" dirty="0" smtClean="0"/>
              <a:t>کهکشان راه شیری</a:t>
            </a:r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3543" y="4542419"/>
            <a:ext cx="910045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کهکشانی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 است که منظومه شمسی در آن قرار دارد. در آسمانی صاف و تاریک و به دور از آلودگی نوری، این کهکشان به صورت نوار شیری‌رنگی در 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پهنه 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آسمان دیده می‌شود. این نوار در واقع از میلیون‌ها ستاره تشکیل شده‌است که چشم 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غیرمسلح قادر 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به تفکیک آن‌ها نیست. راه شیری کهکشانی از نوع مارپیچی میله‌ای است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.</a:t>
            </a:r>
            <a:r>
              <a:rPr lang="fa-IR" sz="2400" baseline="30000" dirty="0" smtClean="0">
                <a:solidFill>
                  <a:srgbClr val="FFFF00"/>
                </a:solidFill>
                <a:cs typeface="B Homa" panose="00000400000000000000" pitchFamily="2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 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کره 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زمین به عنوان عضوی از منظومه شمسی، در یکی از بازوهای مارپیچی آن قرار دارد. چون ما از درون 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صفحه </a:t>
            </a:r>
            <a:r>
              <a:rPr lang="fa-IR" sz="2400" dirty="0">
                <a:solidFill>
                  <a:srgbClr val="FFFF00"/>
                </a:solidFill>
                <a:cs typeface="B Homa" panose="00000400000000000000" pitchFamily="2" charset="-78"/>
              </a:rPr>
              <a:t>کهکشانی به آن می‌نگریم، آن را به این صورت </a:t>
            </a: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می‌بینیم.</a:t>
            </a:r>
            <a:endParaRPr lang="fa-IR" sz="2400" dirty="0">
              <a:solidFill>
                <a:srgbClr val="FFFF00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971"/>
            <a:ext cx="9144000" cy="914400"/>
          </a:xfrm>
        </p:spPr>
        <p:txBody>
          <a:bodyPr/>
          <a:lstStyle/>
          <a:p>
            <a:pPr algn="ctr"/>
            <a:r>
              <a:rPr lang="fa-IR" dirty="0" smtClean="0"/>
              <a:t>تصاویری از کهکشان راه شیری</a:t>
            </a:r>
            <a:endParaRPr lang="fa-IR" dirty="0"/>
          </a:p>
        </p:txBody>
      </p:sp>
      <p:pic>
        <p:nvPicPr>
          <p:cNvPr id="1026" name="Picture 2" descr="https://upload.wikimedia.org/wikipedia/commons/thumb/1/12/Artist%27s_impression_of_the_Milky_Way_%28updated_-_annotated%29.jpg/300px-Artist%27s_impression_of_the_Milky_Way_%28updated_-_annotat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c/c6/Milky_Way_Night_Sky_Black_Rock_Desert_Nevada.jpg/220px-Milky_Way_Night_Sky_Black_Rock_Desert_Nev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21" y="1524000"/>
            <a:ext cx="2258786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chinopsis Atacamensis and the Milky Way (wallpaper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21" y="4876800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914400"/>
          </a:xfrm>
        </p:spPr>
        <p:txBody>
          <a:bodyPr/>
          <a:lstStyle/>
          <a:p>
            <a:pPr lvl="0" algn="ctr"/>
            <a:r>
              <a:rPr lang="fa-IR" dirty="0"/>
              <a:t>سال </a:t>
            </a:r>
            <a:r>
              <a:rPr lang="fa-IR" dirty="0" smtClean="0"/>
              <a:t>خورشیدی</a:t>
            </a:r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21771" y="5602514"/>
            <a:ext cx="89638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از یک دور گردش هر سیاره به دور خورشید، سال بوجود می‌آید. سال زمین حدود 365 شبانه روز است.</a:t>
            </a:r>
            <a:endParaRPr lang="fa-I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" y="1222828"/>
            <a:ext cx="69494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مهدی\galexy\moon-day-night-rotation-space-nasa-animated-gif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69596" cy="63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9144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</a:rPr>
              <a:t>ماه قمری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6" y="169877"/>
            <a:ext cx="1295400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چرخش ماه به دور زمین حدود چهار هفته طول می‌کشد که به آن ماه قمری می‌گویند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5711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17" y="304800"/>
            <a:ext cx="6369338" cy="628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pPr algn="ctr"/>
            <a:r>
              <a:rPr lang="fa-IR" dirty="0" smtClean="0"/>
              <a:t>مدار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203617" y="749893"/>
            <a:ext cx="16002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زمین به دور خورشید میچرخد. </a:t>
            </a:r>
          </a:p>
          <a:p>
            <a:r>
              <a:rPr lang="fa-IR" sz="3200" dirty="0" smtClean="0"/>
              <a:t>به همراه زمین هفت سیاره دیگر هم به دور خورشید می‌چرخند.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10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04843"/>
              </p:ext>
            </p:extLst>
          </p:nvPr>
        </p:nvGraphicFramePr>
        <p:xfrm>
          <a:off x="7543800" y="1185435"/>
          <a:ext cx="1578429" cy="5672565"/>
        </p:xfrm>
        <a:graphic>
          <a:graphicData uri="http://schemas.openxmlformats.org/drawingml/2006/table">
            <a:tbl>
              <a:tblPr rtl="1" firstRow="1" bandRow="1">
                <a:tableStyleId>{8FD4443E-F989-4FC4-A0C8-D5A2AF1F390B}</a:tableStyleId>
              </a:tblPr>
              <a:tblGrid>
                <a:gridCol w="1578429"/>
              </a:tblGrid>
              <a:tr h="538845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effectLst/>
                        </a:rPr>
                        <a:t>سیاره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مشتری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زحل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اورانوس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نپتون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زمین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ناهید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بهرام (سیاره)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538845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عطارد</a:t>
                      </a: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  <a:tr h="752907">
                <a:tc>
                  <a:txBody>
                    <a:bodyPr/>
                    <a:lstStyle/>
                    <a:p>
                      <a:r>
                        <a:rPr lang="fa-IR" sz="2400" u="none" strike="noStrike" dirty="0">
                          <a:effectLst/>
                        </a:rPr>
                        <a:t>پلوتو</a:t>
                      </a:r>
                      <a:r>
                        <a:rPr lang="fa-IR" sz="2400" dirty="0">
                          <a:effectLst/>
                        </a:rPr>
                        <a:t/>
                      </a:r>
                      <a:br>
                        <a:rPr lang="fa-IR" sz="2400" dirty="0">
                          <a:effectLst/>
                        </a:rPr>
                      </a:br>
                      <a:endParaRPr lang="fa-IR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pPr lvl="0" algn="ctr"/>
            <a:r>
              <a:rPr lang="fa-IR" sz="5400" dirty="0"/>
              <a:t>سیاره های دور </a:t>
            </a:r>
            <a:r>
              <a:rPr lang="fa-IR" sz="5400" dirty="0" smtClean="0"/>
              <a:t>خورشید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203617" y="749893"/>
            <a:ext cx="16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19250"/>
            <a:ext cx="728472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lvl="0" algn="ctr"/>
            <a:r>
              <a:rPr lang="fa-IR" sz="5400" dirty="0"/>
              <a:t>دورترین و نزدیکترین سیاره به </a:t>
            </a:r>
            <a:r>
              <a:rPr lang="fa-IR" sz="5400" dirty="0" smtClean="0"/>
              <a:t>خورشید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6852924" y="2151727"/>
            <a:ext cx="2291076" cy="31700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 smtClean="0"/>
              <a:t>نزدیکترین:</a:t>
            </a:r>
          </a:p>
          <a:p>
            <a:r>
              <a:rPr lang="fa-IR" sz="4000" dirty="0" smtClean="0"/>
              <a:t>تیر یا عطارد</a:t>
            </a:r>
          </a:p>
          <a:p>
            <a:endParaRPr lang="fa-IR" sz="4000" dirty="0"/>
          </a:p>
          <a:p>
            <a:r>
              <a:rPr lang="fa-IR" sz="4000" dirty="0" smtClean="0"/>
              <a:t>دورترین:</a:t>
            </a:r>
          </a:p>
          <a:p>
            <a:r>
              <a:rPr lang="fa-IR" sz="4000" dirty="0" smtClean="0"/>
              <a:t>نپتون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32504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247</TotalTime>
  <Words>204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بنام خداوندجان  و خرد</vt:lpstr>
      <vt:lpstr>PowerPoint Presentation</vt:lpstr>
      <vt:lpstr>کهکشان راه شیری</vt:lpstr>
      <vt:lpstr>تصاویری از کهکشان راه شیری</vt:lpstr>
      <vt:lpstr>سال خورشیدی</vt:lpstr>
      <vt:lpstr>ماه قمری</vt:lpstr>
      <vt:lpstr>مدار</vt:lpstr>
      <vt:lpstr>سیاره های دور خورشید</vt:lpstr>
      <vt:lpstr>دورترین و نزدیکترین سیاره به خورشید</vt:lpstr>
      <vt:lpstr>سیاره ناهید را چه زمانی میتوان مشاهده کرد؟</vt:lpstr>
      <vt:lpstr>سیاره بهرام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 وند جان وخرد</dc:title>
  <dc:creator>User</dc:creator>
  <cp:lastModifiedBy>User</cp:lastModifiedBy>
  <cp:revision>23</cp:revision>
  <dcterms:created xsi:type="dcterms:W3CDTF">2018-01-05T10:20:53Z</dcterms:created>
  <dcterms:modified xsi:type="dcterms:W3CDTF">2018-01-05T20:51:24Z</dcterms:modified>
</cp:coreProperties>
</file>